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jpg"/><Relationship Id="rId3"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2.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1.png"/><Relationship Id="rId6" Type="http://schemas.openxmlformats.org/officeDocument/2006/relationships/image" Target="../media/image60.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29.png"/><Relationship Id="rId7"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0.png"/><Relationship Id="rId12"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7.png"/><Relationship Id="rId14" Type="http://schemas.openxmlformats.org/officeDocument/2006/relationships/image" Target="../media/image80.png"/><Relationship Id="rId17" Type="http://schemas.openxmlformats.org/officeDocument/2006/relationships/image" Target="../media/image68.png"/><Relationship Id="rId16" Type="http://schemas.openxmlformats.org/officeDocument/2006/relationships/image" Target="../media/image66.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81.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9.png"/><Relationship Id="rId5"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90.png"/><Relationship Id="rId7"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6.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1.png"/><Relationship Id="rId13" Type="http://schemas.openxmlformats.org/officeDocument/2006/relationships/image" Target="../media/image46.png"/><Relationship Id="rId12" Type="http://schemas.openxmlformats.org/officeDocument/2006/relationships/image" Target="../media/image42.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39.png"/><Relationship Id="rId15" Type="http://schemas.openxmlformats.org/officeDocument/2006/relationships/image" Target="../media/image48.png"/><Relationship Id="rId14" Type="http://schemas.openxmlformats.org/officeDocument/2006/relationships/image" Target="../media/image44.png"/><Relationship Id="rId17" Type="http://schemas.openxmlformats.org/officeDocument/2006/relationships/image" Target="../media/image47.png"/><Relationship Id="rId16" Type="http://schemas.openxmlformats.org/officeDocument/2006/relationships/image" Target="../media/image45.png"/><Relationship Id="rId5" Type="http://schemas.openxmlformats.org/officeDocument/2006/relationships/image" Target="../media/image36.png"/><Relationship Id="rId6" Type="http://schemas.openxmlformats.org/officeDocument/2006/relationships/image" Target="../media/image49.png"/><Relationship Id="rId7" Type="http://schemas.openxmlformats.org/officeDocument/2006/relationships/image" Target="../media/image43.png"/><Relationship Id="rId8"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